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73" r:id="rId13"/>
    <p:sldId id="27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FD4-3991-4FC9-957E-062E8E6C8A1F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58FD4-3991-4FC9-957E-062E8E6C8A1F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F554F-1696-4329-AB07-5BA2031BB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Kalimb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-20170928-WA0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4114800"/>
            <a:ext cx="6019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SUMMER 2017  BOAT TRIP </a:t>
            </a:r>
          </a:p>
          <a:p>
            <a:pPr algn="ctr"/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-20170928-WA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-20170928-WA0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0866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-20170928-WA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IMG-20170928-WA00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170910_122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20170924_125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-20170924-WA0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-20170924-WA0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IMG-20170924-WA00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70924-WA01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IMG-20170928-WA00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-20170924-WA01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70924-WA01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70924-WA01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70924-WA01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70924-WA00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70925-WA00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70928-WA0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-20170928-WA0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70928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70928-WA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G-20170928-WA00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-20170928-WA00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-20170928-WA00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G-20170928-WA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</Words>
  <Application>Microsoft Office PowerPoint</Application>
  <PresentationFormat>On-screen Show (4:3)</PresentationFormat>
  <Paragraphs>1</Paragraphs>
  <Slides>27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</dc:creator>
  <cp:lastModifiedBy>randa</cp:lastModifiedBy>
  <cp:revision>11</cp:revision>
  <dcterms:created xsi:type="dcterms:W3CDTF">2017-09-29T10:27:49Z</dcterms:created>
  <dcterms:modified xsi:type="dcterms:W3CDTF">2017-09-30T08:56:28Z</dcterms:modified>
</cp:coreProperties>
</file>